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7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0852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07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7294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800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48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8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9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6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37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5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75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3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7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1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113905"/>
            <a:ext cx="8292147" cy="4480559"/>
          </a:xfrm>
        </p:spPr>
        <p:txBody>
          <a:bodyPr>
            <a:normAutofit/>
          </a:bodyPr>
          <a:lstStyle/>
          <a:p>
            <a:pPr algn="ctr" rtl="1" fontAlgn="base"/>
            <a:r>
              <a:rPr lang="en-US" sz="4000" b="1" dirty="0"/>
              <a:t>Persian Language Package 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9" y="1966515"/>
            <a:ext cx="1425634" cy="199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88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4975"/>
            <a:ext cx="7361123" cy="4556247"/>
          </a:xfrm>
        </p:spPr>
        <p:txBody>
          <a:bodyPr/>
          <a:lstStyle/>
          <a:p>
            <a:pPr fontAlgn="base"/>
            <a:endParaRPr lang="fa-IR" b="1" i="1" dirty="0" smtClean="0"/>
          </a:p>
          <a:p>
            <a:pPr fontAlgn="base"/>
            <a:r>
              <a:rPr lang="en-US" b="1" i="1" dirty="0" smtClean="0"/>
              <a:t>Introduction</a:t>
            </a:r>
            <a:endParaRPr lang="en-US" dirty="0"/>
          </a:p>
          <a:p>
            <a:pPr marL="0" indent="0" fontAlgn="base">
              <a:lnSpc>
                <a:spcPct val="150000"/>
              </a:lnSpc>
              <a:buNone/>
            </a:pPr>
            <a:r>
              <a:rPr lang="en-US" dirty="0"/>
              <a:t>By considering the potentials and opportunities available </a:t>
            </a:r>
            <a:r>
              <a:rPr lang="en-US" i="1" dirty="0"/>
              <a:t>at </a:t>
            </a:r>
            <a:r>
              <a:rPr lang="en-US" i="1" dirty="0" err="1"/>
              <a:t>Hormoz</a:t>
            </a:r>
            <a:r>
              <a:rPr lang="en-US" i="1" dirty="0"/>
              <a:t> Academy</a:t>
            </a:r>
            <a:r>
              <a:rPr lang="en-US" dirty="0"/>
              <a:t>, we offer training packages for foreign countries’ embassies in Iran.  We try to do our best to promote Persian language skills and improve literal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30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019" y="1510146"/>
            <a:ext cx="7635443" cy="3777622"/>
          </a:xfrm>
        </p:spPr>
        <p:txBody>
          <a:bodyPr/>
          <a:lstStyle/>
          <a:p>
            <a:r>
              <a:rPr lang="en-US" b="1" i="1" dirty="0"/>
              <a:t>I)</a:t>
            </a:r>
            <a:r>
              <a:rPr lang="en-US" i="1" dirty="0"/>
              <a:t> </a:t>
            </a:r>
            <a:r>
              <a:rPr lang="en-US" b="1" i="1" dirty="0"/>
              <a:t>Addressees</a:t>
            </a:r>
            <a:r>
              <a:rPr lang="en-US" i="1" dirty="0"/>
              <a:t> </a:t>
            </a:r>
            <a:endParaRPr lang="en-US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mtClean="0"/>
              <a:t>The </a:t>
            </a:r>
            <a:r>
              <a:rPr lang="en-US" dirty="0"/>
              <a:t>foreign companies and visitors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Professors and lecturers of abroad universities work in Iran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International students who educate in Iran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Persian language teachers (especially teacher training courses)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Foreign travelers and tourists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Other learners interested in Persian language and literature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i="1" dirty="0">
                <a:solidFill>
                  <a:schemeClr val="tx1"/>
                </a:solidFill>
              </a:rPr>
              <a:t>II) Available services: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of the following services are available for educational purposes: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517" y="1904999"/>
            <a:ext cx="7822276" cy="4553989"/>
          </a:xfrm>
        </p:spPr>
      </p:pic>
    </p:spTree>
    <p:extLst>
      <p:ext uri="{BB962C8B-B14F-4D97-AF65-F5344CB8AC3E}">
        <p14:creationId xmlns:p14="http://schemas.microsoft.com/office/powerpoint/2010/main" val="21161458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92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Tahoma</vt:lpstr>
      <vt:lpstr>Wingdings</vt:lpstr>
      <vt:lpstr>Wingdings 3</vt:lpstr>
      <vt:lpstr>Wisp</vt:lpstr>
      <vt:lpstr>Persian Language Package </vt:lpstr>
      <vt:lpstr>PowerPoint Presentation</vt:lpstr>
      <vt:lpstr>PowerPoint Presentation</vt:lpstr>
      <vt:lpstr>II) Available services: Each of the following services are available for educational purposes: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Persian Language Package </dc:title>
  <dc:creator>jadidi</dc:creator>
  <cp:lastModifiedBy>jadidi</cp:lastModifiedBy>
  <cp:revision>2</cp:revision>
  <dcterms:created xsi:type="dcterms:W3CDTF">2023-05-28T12:10:58Z</dcterms:created>
  <dcterms:modified xsi:type="dcterms:W3CDTF">2023-05-28T13:21:38Z</dcterms:modified>
</cp:coreProperties>
</file>